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56" r:id="rId4"/>
    <p:sldId id="269" r:id="rId5"/>
    <p:sldId id="272" r:id="rId6"/>
    <p:sldId id="270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Therefore you also be ready, for the Son of Man is coming at an hour you do not expect.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Matthew 24.44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 Stages of Christ’s Return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07824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1. He will come for His Church at the beginning of the Tribulation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702256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2. He will come with His Church at the beginning of the Millennium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5" grpId="2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/>
        </p:nvSpPr>
        <p:spPr>
          <a:xfrm>
            <a:off x="3048000" y="3733800"/>
            <a:ext cx="28194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Falling away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apostasia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2716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  <a:cs typeface="LbxPaleoHebrew" pitchFamily="2" charset="-79"/>
              </a:rPr>
              <a:t>apo</a:t>
            </a:r>
            <a:r>
              <a:rPr lang="en-US" sz="3200" dirty="0" smtClean="0">
                <a:latin typeface="Magneto" pitchFamily="82" charset="0"/>
              </a:rPr>
              <a:t> (away from) +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  <a:cs typeface="LbxPaleoHebrew" pitchFamily="2" charset="-79"/>
              </a:rPr>
              <a:t>hist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  <a:cs typeface="LbxPaleoHebrew" pitchFamily="2" charset="-79"/>
              </a:rPr>
              <a:t>mi</a:t>
            </a:r>
            <a:r>
              <a:rPr lang="en-US" sz="3200" dirty="0" smtClean="0">
                <a:latin typeface="Magneto" pitchFamily="82" charset="0"/>
              </a:rPr>
              <a:t> (a place)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Tyndale Bible (1526)</a:t>
            </a:r>
          </a:p>
        </p:txBody>
      </p:sp>
      <p:sp>
        <p:nvSpPr>
          <p:cNvPr id="9" name="Parallelogram 8"/>
          <p:cNvSpPr/>
          <p:nvPr/>
        </p:nvSpPr>
        <p:spPr>
          <a:xfrm>
            <a:off x="2065360" y="3733800"/>
            <a:ext cx="28194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223448"/>
            <a:ext cx="601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Let no ma </a:t>
            </a:r>
            <a:r>
              <a:rPr lang="en-US" sz="3200" i="1" dirty="0" err="1" smtClean="0">
                <a:solidFill>
                  <a:schemeClr val="bg1"/>
                </a:solidFill>
              </a:rPr>
              <a:t>deceave</a:t>
            </a:r>
            <a:r>
              <a:rPr lang="en-US" sz="3200" i="1" dirty="0" smtClean="0">
                <a:solidFill>
                  <a:schemeClr val="bg1"/>
                </a:solidFill>
              </a:rPr>
              <a:t> you by </a:t>
            </a:r>
            <a:r>
              <a:rPr lang="en-US" sz="3200" i="1" dirty="0" err="1" smtClean="0">
                <a:solidFill>
                  <a:schemeClr val="bg1"/>
                </a:solidFill>
              </a:rPr>
              <a:t>eny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meanes</a:t>
            </a:r>
            <a:r>
              <a:rPr lang="en-US" sz="3200" i="1" dirty="0" smtClean="0">
                <a:solidFill>
                  <a:schemeClr val="bg1"/>
                </a:solidFill>
              </a:rPr>
              <a:t> for the </a:t>
            </a:r>
            <a:r>
              <a:rPr lang="en-US" sz="3200" i="1" dirty="0" err="1" smtClean="0">
                <a:solidFill>
                  <a:schemeClr val="bg1"/>
                </a:solidFill>
              </a:rPr>
              <a:t>lorde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commeth</a:t>
            </a:r>
            <a:r>
              <a:rPr lang="en-US" sz="3200" i="1" dirty="0" smtClean="0">
                <a:solidFill>
                  <a:schemeClr val="bg1"/>
                </a:solidFill>
              </a:rPr>
              <a:t> not </a:t>
            </a:r>
            <a:r>
              <a:rPr lang="en-US" sz="3200" i="1" dirty="0" err="1" smtClean="0">
                <a:solidFill>
                  <a:schemeClr val="bg1"/>
                </a:solidFill>
              </a:rPr>
              <a:t>excepte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ther</a:t>
            </a:r>
            <a:r>
              <a:rPr lang="en-US" sz="3200" i="1" dirty="0" smtClean="0">
                <a:solidFill>
                  <a:schemeClr val="bg1"/>
                </a:solidFill>
              </a:rPr>
              <a:t> come a </a:t>
            </a:r>
            <a:r>
              <a:rPr lang="en-US" sz="3200" i="1" dirty="0" err="1" smtClean="0">
                <a:solidFill>
                  <a:schemeClr val="bg1"/>
                </a:solidFill>
              </a:rPr>
              <a:t>departynge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fyrst</a:t>
            </a:r>
            <a:r>
              <a:rPr lang="en-US" sz="3200" i="1" dirty="0" smtClean="0">
                <a:solidFill>
                  <a:schemeClr val="bg1"/>
                </a:solidFill>
              </a:rPr>
              <a:t> and that that </a:t>
            </a:r>
            <a:r>
              <a:rPr lang="en-US" sz="3200" i="1" dirty="0" err="1" smtClean="0">
                <a:solidFill>
                  <a:schemeClr val="bg1"/>
                </a:solidFill>
              </a:rPr>
              <a:t>synfnll</a:t>
            </a:r>
            <a:r>
              <a:rPr lang="en-US" sz="3200" i="1" dirty="0" smtClean="0">
                <a:solidFill>
                  <a:schemeClr val="bg1"/>
                </a:solidFill>
              </a:rPr>
              <a:t> man be opened ye </a:t>
            </a:r>
            <a:r>
              <a:rPr lang="en-US" sz="3200" i="1" dirty="0" err="1" smtClean="0">
                <a:solidFill>
                  <a:schemeClr val="bg1"/>
                </a:solidFill>
              </a:rPr>
              <a:t>sonne</a:t>
            </a:r>
            <a:r>
              <a:rPr lang="en-US" sz="3200" i="1" dirty="0" smtClean="0">
                <a:solidFill>
                  <a:schemeClr val="bg1"/>
                </a:solidFill>
              </a:rPr>
              <a:t> of </a:t>
            </a:r>
            <a:r>
              <a:rPr lang="en-US" sz="3200" i="1" dirty="0" err="1" smtClean="0">
                <a:solidFill>
                  <a:schemeClr val="bg1"/>
                </a:solidFill>
              </a:rPr>
              <a:t>perdicion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09800"/>
            <a:ext cx="5867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Let </a:t>
            </a:r>
            <a:r>
              <a:rPr lang="en-US" sz="3200" i="1" dirty="0" err="1" smtClean="0">
                <a:solidFill>
                  <a:schemeClr val="bg1"/>
                </a:solidFill>
              </a:rPr>
              <a:t>noman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disceaue</a:t>
            </a:r>
            <a:r>
              <a:rPr lang="en-US" sz="3200" i="1" dirty="0" smtClean="0">
                <a:solidFill>
                  <a:schemeClr val="bg1"/>
                </a:solidFill>
              </a:rPr>
              <a:t> you by </a:t>
            </a:r>
            <a:r>
              <a:rPr lang="en-US" sz="3200" i="1" dirty="0" err="1" smtClean="0">
                <a:solidFill>
                  <a:schemeClr val="bg1"/>
                </a:solidFill>
              </a:rPr>
              <a:t>eny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meanes</a:t>
            </a:r>
            <a:r>
              <a:rPr lang="en-US" sz="3200" i="1" dirty="0" smtClean="0">
                <a:solidFill>
                  <a:schemeClr val="bg1"/>
                </a:solidFill>
              </a:rPr>
              <a:t>. For the LORDE </a:t>
            </a:r>
            <a:r>
              <a:rPr lang="en-US" sz="3200" i="1" dirty="0" err="1" smtClean="0">
                <a:solidFill>
                  <a:schemeClr val="bg1"/>
                </a:solidFill>
              </a:rPr>
              <a:t>commeth</a:t>
            </a:r>
            <a:r>
              <a:rPr lang="en-US" sz="3200" i="1" dirty="0" smtClean="0">
                <a:solidFill>
                  <a:schemeClr val="bg1"/>
                </a:solidFill>
              </a:rPr>
              <a:t> not, </a:t>
            </a:r>
            <a:r>
              <a:rPr lang="en-US" sz="3200" i="1" dirty="0" err="1" smtClean="0">
                <a:solidFill>
                  <a:schemeClr val="bg1"/>
                </a:solidFill>
              </a:rPr>
              <a:t>excepte</a:t>
            </a:r>
            <a:r>
              <a:rPr lang="en-US" sz="3200" i="1" dirty="0" smtClean="0">
                <a:solidFill>
                  <a:schemeClr val="bg1"/>
                </a:solidFill>
              </a:rPr>
              <a:t> the </a:t>
            </a:r>
            <a:r>
              <a:rPr lang="en-US" sz="3200" i="1" dirty="0" err="1" smtClean="0">
                <a:solidFill>
                  <a:schemeClr val="bg1"/>
                </a:solidFill>
              </a:rPr>
              <a:t>departynge</a:t>
            </a:r>
            <a:r>
              <a:rPr lang="en-US" sz="3200" i="1" dirty="0" smtClean="0">
                <a:solidFill>
                  <a:schemeClr val="bg1"/>
                </a:solidFill>
              </a:rPr>
              <a:t> come first, and that that Man of </a:t>
            </a:r>
            <a:r>
              <a:rPr lang="en-US" sz="3200" i="1" dirty="0" err="1" smtClean="0">
                <a:solidFill>
                  <a:schemeClr val="bg1"/>
                </a:solidFill>
              </a:rPr>
              <a:t>synne</a:t>
            </a:r>
            <a:r>
              <a:rPr lang="en-US" sz="3200" i="1" dirty="0" smtClean="0">
                <a:solidFill>
                  <a:schemeClr val="bg1"/>
                </a:solidFill>
              </a:rPr>
              <a:t> be opened, </a:t>
            </a:r>
            <a:r>
              <a:rPr lang="en-US" sz="3200" i="1" dirty="0" err="1" smtClean="0">
                <a:solidFill>
                  <a:schemeClr val="bg1"/>
                </a:solidFill>
              </a:rPr>
              <a:t>euen</a:t>
            </a:r>
            <a:r>
              <a:rPr lang="en-US" sz="3200" i="1" dirty="0" smtClean="0">
                <a:solidFill>
                  <a:schemeClr val="bg1"/>
                </a:solidFill>
              </a:rPr>
              <a:t> the </a:t>
            </a:r>
            <a:r>
              <a:rPr lang="en-US" sz="3200" i="1" dirty="0" err="1" smtClean="0">
                <a:solidFill>
                  <a:schemeClr val="bg1"/>
                </a:solidFill>
              </a:rPr>
              <a:t>sonne</a:t>
            </a:r>
            <a:r>
              <a:rPr lang="en-US" sz="3200" i="1" dirty="0" smtClean="0">
                <a:solidFill>
                  <a:schemeClr val="bg1"/>
                </a:solidFill>
              </a:rPr>
              <a:t> of </a:t>
            </a:r>
            <a:r>
              <a:rPr lang="en-US" sz="3200" i="1" dirty="0" err="1" smtClean="0">
                <a:solidFill>
                  <a:schemeClr val="bg1"/>
                </a:solidFill>
              </a:rPr>
              <a:t>perdicion</a:t>
            </a:r>
            <a:r>
              <a:rPr lang="en-US" sz="3200" i="1" dirty="0" smtClean="0">
                <a:solidFill>
                  <a:schemeClr val="bg1"/>
                </a:solidFill>
              </a:rPr>
              <a:t>,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552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Coverdale Bible (1553)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904" y="6074405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err="1" smtClean="0">
                <a:latin typeface="Magneto" pitchFamily="82" charset="0"/>
              </a:rPr>
              <a:t>Genava</a:t>
            </a:r>
            <a:r>
              <a:rPr lang="en-US" sz="2600" dirty="0" smtClean="0">
                <a:latin typeface="Magneto" pitchFamily="82" charset="0"/>
              </a:rPr>
              <a:t> Bible (1587)</a:t>
            </a:r>
          </a:p>
        </p:txBody>
      </p:sp>
      <p:sp>
        <p:nvSpPr>
          <p:cNvPr id="16" name="Parallelogram 15"/>
          <p:cNvSpPr/>
          <p:nvPr/>
        </p:nvSpPr>
        <p:spPr>
          <a:xfrm>
            <a:off x="381000" y="4218296"/>
            <a:ext cx="24384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2286000"/>
            <a:ext cx="5867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Let no man </a:t>
            </a:r>
            <a:r>
              <a:rPr lang="en-US" sz="3200" i="1" dirty="0" err="1" smtClean="0">
                <a:solidFill>
                  <a:schemeClr val="bg1"/>
                </a:solidFill>
              </a:rPr>
              <a:t>deceiue</a:t>
            </a:r>
            <a:r>
              <a:rPr lang="en-US" sz="3200" i="1" dirty="0" smtClean="0">
                <a:solidFill>
                  <a:schemeClr val="bg1"/>
                </a:solidFill>
              </a:rPr>
              <a:t> you by any </a:t>
            </a:r>
            <a:r>
              <a:rPr lang="en-US" sz="3200" i="1" dirty="0" err="1" smtClean="0">
                <a:solidFill>
                  <a:schemeClr val="bg1"/>
                </a:solidFill>
              </a:rPr>
              <a:t>meanes</a:t>
            </a:r>
            <a:r>
              <a:rPr lang="en-US" sz="3200" i="1" dirty="0" smtClean="0">
                <a:solidFill>
                  <a:schemeClr val="bg1"/>
                </a:solidFill>
              </a:rPr>
              <a:t>: for that day shall not come, except there come a departing first, and that that man of </a:t>
            </a:r>
            <a:r>
              <a:rPr lang="en-US" sz="3200" i="1" dirty="0" err="1" smtClean="0">
                <a:solidFill>
                  <a:schemeClr val="bg1"/>
                </a:solidFill>
              </a:rPr>
              <a:t>sinne</a:t>
            </a:r>
            <a:r>
              <a:rPr lang="en-US" sz="3200" i="1" dirty="0" smtClean="0">
                <a:solidFill>
                  <a:schemeClr val="bg1"/>
                </a:solidFill>
              </a:rPr>
              <a:t> be disclosed, </a:t>
            </a:r>
            <a:r>
              <a:rPr lang="en-US" sz="3200" i="1" dirty="0" err="1" smtClean="0">
                <a:solidFill>
                  <a:schemeClr val="bg1"/>
                </a:solidFill>
              </a:rPr>
              <a:t>euen</a:t>
            </a:r>
            <a:r>
              <a:rPr lang="en-US" sz="3200" i="1" dirty="0" smtClean="0">
                <a:solidFill>
                  <a:schemeClr val="bg1"/>
                </a:solidFill>
              </a:rPr>
              <a:t> the </a:t>
            </a:r>
            <a:r>
              <a:rPr lang="en-US" sz="3200" i="1" dirty="0" err="1" smtClean="0">
                <a:solidFill>
                  <a:schemeClr val="bg1"/>
                </a:solidFill>
              </a:rPr>
              <a:t>sonne</a:t>
            </a:r>
            <a:r>
              <a:rPr lang="en-US" sz="3200" i="1" dirty="0" smtClean="0">
                <a:solidFill>
                  <a:schemeClr val="bg1"/>
                </a:solidFill>
              </a:rPr>
              <a:t> of perdition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"/>
                            </p:stCondLst>
                            <p:childTnLst>
                              <p:par>
                                <p:cTn id="5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50"/>
                            </p:stCondLst>
                            <p:childTnLst>
                              <p:par>
                                <p:cTn id="9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 tmFilter="0,0; .5, 0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7" grpId="0"/>
      <p:bldP spid="27" grpId="1"/>
      <p:bldP spid="6" grpId="0"/>
      <p:bldP spid="6" grpId="1"/>
      <p:bldP spid="9" grpId="0" animBg="1"/>
      <p:bldP spid="9" grpId="1" animBg="1"/>
      <p:bldP spid="7" grpId="0"/>
      <p:bldP spid="7" grpId="1"/>
      <p:bldP spid="10" grpId="0"/>
      <p:bldP spid="10" grpId="1"/>
      <p:bldP spid="16" grpId="0" animBg="1"/>
      <p:bldP spid="16" grpId="1" animBg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Then he shall confirm a covenant with many for one week; But in the middle of the week He shall bring an end to sacrifice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offering. And on the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wing of abominations shall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be one who makes desolate,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Even until the </a:t>
            </a:r>
            <a:r>
              <a:rPr lang="en-US" sz="3200" i="1" dirty="0" err="1" smtClean="0">
                <a:solidFill>
                  <a:schemeClr val="bg1"/>
                </a:solidFill>
              </a:rPr>
              <a:t>consumma</a:t>
            </a:r>
            <a:r>
              <a:rPr lang="en-US" sz="3200" i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3200" i="1" dirty="0" err="1" smtClean="0">
                <a:solidFill>
                  <a:schemeClr val="bg1"/>
                </a:solidFill>
              </a:rPr>
              <a:t>tion</a:t>
            </a:r>
            <a:r>
              <a:rPr lang="en-US" sz="3200" i="1" dirty="0" smtClean="0">
                <a:solidFill>
                  <a:schemeClr val="bg1"/>
                </a:solidFill>
              </a:rPr>
              <a:t>, which is determined,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Is poured out on the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desolate.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Daniel 9.27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Therefore when you see the "abomination of desolation," spoken of by Daniel the prophet, standing in the holy place" (whoever reads, let him understand),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Matthew 24.15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"Armed with the Jewish spirit, the justice of man, and the vision of the prophets, we sprouted new branches and grew deep</a:t>
            </a:r>
          </a:p>
          <a:p>
            <a:r>
              <a:rPr lang="en-US" sz="3200" dirty="0" smtClean="0"/>
              <a:t>roots. Dry bones became</a:t>
            </a:r>
          </a:p>
          <a:p>
            <a:r>
              <a:rPr lang="en-US" sz="3200" dirty="0" smtClean="0"/>
              <a:t>covered with flesh, a spirit</a:t>
            </a:r>
          </a:p>
          <a:p>
            <a:r>
              <a:rPr lang="en-US" sz="3200" dirty="0" smtClean="0"/>
              <a:t>filled them, and they lived</a:t>
            </a:r>
          </a:p>
          <a:p>
            <a:r>
              <a:rPr lang="en-US" sz="3200" dirty="0" smtClean="0"/>
              <a:t>and stood on their own</a:t>
            </a:r>
          </a:p>
          <a:p>
            <a:r>
              <a:rPr lang="en-US" sz="3200" dirty="0" smtClean="0"/>
              <a:t>feet."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Benjamin Netanyahu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www.jpost.com/HttpHandlers/ShowImage.ashx?ID=1387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3294937" cy="19812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4781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733800" y="1752600"/>
            <a:ext cx="304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Syria warns: Next war will be ruinous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BY JPOST.COM STAFF AND AP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20/02/2010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723144"/>
            <a:ext cx="601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Syria's foreign minister warned Israel earlier this month that any new war would reach Israeli cities, to which Foreign Minister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Avigdor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Lieberman responded that the Syrian army would be defeated and its regime would collapse in any future conflict.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Beloved, now we are children of God; and it has not yet been revealed what we shall be, but we know that when He is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revealed, we shall be like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Him, for we shall see Him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as He is.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And everyone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who has this hope in Him purifies himself, just as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He is pure.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1"/>
            <a:ext cx="814838" cy="6324600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THESSAOLIANS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John 3.2-3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2812</TotalTime>
  <Words>474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262</cp:revision>
  <dcterms:created xsi:type="dcterms:W3CDTF">2010-02-11T19:39:59Z</dcterms:created>
  <dcterms:modified xsi:type="dcterms:W3CDTF">2010-02-22T23:33:12Z</dcterms:modified>
</cp:coreProperties>
</file>