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0" r:id="rId3"/>
    <p:sldId id="256" r:id="rId4"/>
    <p:sldId id="269" r:id="rId5"/>
    <p:sldId id="272" r:id="rId6"/>
    <p:sldId id="270" r:id="rId7"/>
    <p:sldId id="271" r:id="rId8"/>
    <p:sldId id="27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CE1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78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B4B15-EA64-442A-978F-A25A064CE72F}" type="datetimeFigureOut">
              <a:rPr lang="en-US" smtClean="0"/>
              <a:pPr/>
              <a:t>2/22/2010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0F3932-0333-46A5-B27A-A4C28EA307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29600" y="1"/>
            <a:ext cx="814838" cy="63246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THESSAOLIANS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0" y="1"/>
            <a:ext cx="814838" cy="63246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THESSAOLIANS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" y="6858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Therefore you also be ready, for the Son of Man is coming at an hour you do not expect.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Matthew 24.44</a:t>
            </a: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 Stages of Christ’s Return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8229600" y="1"/>
            <a:ext cx="814838" cy="63246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THESSAOLIANS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1207824"/>
            <a:ext cx="7467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1. He will come for His Church at the beginning of the Tribulation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5800" y="2702256"/>
            <a:ext cx="5867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Magneto" pitchFamily="82" charset="0"/>
              </a:rPr>
              <a:t>2. He will come with His Church at the beginning of the Millennium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4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/>
      <p:bldP spid="5" grpId="1"/>
      <p:bldP spid="5" grpId="2"/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 12"/>
          <p:cNvSpPr/>
          <p:nvPr/>
        </p:nvSpPr>
        <p:spPr>
          <a:xfrm>
            <a:off x="3048000" y="3733800"/>
            <a:ext cx="28194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29600" y="1"/>
            <a:ext cx="814838" cy="63246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THESSAOLIANS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" y="685800"/>
            <a:ext cx="7696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Falling away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/>
              <a:t>~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</a:rPr>
              <a:t>apostasia</a:t>
            </a:r>
            <a:endParaRPr lang="en-US" sz="3200" b="1" i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22716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Magneto" pitchFamily="82" charset="0"/>
              </a:rPr>
              <a:t>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  <a:cs typeface="LbxPaleoHebrew" pitchFamily="2" charset="-79"/>
              </a:rPr>
              <a:t>apo</a:t>
            </a:r>
            <a:r>
              <a:rPr lang="en-US" sz="3200" dirty="0" smtClean="0">
                <a:latin typeface="Magneto" pitchFamily="82" charset="0"/>
              </a:rPr>
              <a:t> (away from) + 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  <a:cs typeface="LbxPaleoHebrew" pitchFamily="2" charset="-79"/>
              </a:rPr>
              <a:t>hist</a:t>
            </a:r>
            <a:r>
              <a:rPr lang="en-US" sz="3200" b="1" i="1" dirty="0" err="1" smtClean="0">
                <a:solidFill>
                  <a:schemeClr val="bg1"/>
                </a:solidFill>
                <a:latin typeface="Times New Roman"/>
                <a:cs typeface="Times New Roman"/>
              </a:rPr>
              <a:t>ē</a:t>
            </a:r>
            <a:r>
              <a:rPr lang="en-US" sz="3200" b="1" i="1" dirty="0" err="1" smtClean="0">
                <a:solidFill>
                  <a:schemeClr val="bg1"/>
                </a:solidFill>
                <a:latin typeface="+mj-lt"/>
                <a:cs typeface="LbxPaleoHebrew" pitchFamily="2" charset="-79"/>
              </a:rPr>
              <a:t>mi</a:t>
            </a:r>
            <a:r>
              <a:rPr lang="en-US" sz="3200" dirty="0" smtClean="0">
                <a:latin typeface="Magneto" pitchFamily="82" charset="0"/>
              </a:rPr>
              <a:t> (a place)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Tyndale Bible (1526)</a:t>
            </a:r>
          </a:p>
        </p:txBody>
      </p:sp>
      <p:sp>
        <p:nvSpPr>
          <p:cNvPr id="9" name="Parallelogram 8"/>
          <p:cNvSpPr/>
          <p:nvPr/>
        </p:nvSpPr>
        <p:spPr>
          <a:xfrm>
            <a:off x="2065360" y="3733800"/>
            <a:ext cx="28194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2223448"/>
            <a:ext cx="6019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Let no ma </a:t>
            </a:r>
            <a:r>
              <a:rPr lang="en-US" sz="3200" i="1" dirty="0" err="1" smtClean="0">
                <a:solidFill>
                  <a:schemeClr val="bg1"/>
                </a:solidFill>
              </a:rPr>
              <a:t>deceave</a:t>
            </a:r>
            <a:r>
              <a:rPr lang="en-US" sz="3200" i="1" dirty="0" smtClean="0">
                <a:solidFill>
                  <a:schemeClr val="bg1"/>
                </a:solidFill>
              </a:rPr>
              <a:t> you by </a:t>
            </a:r>
            <a:r>
              <a:rPr lang="en-US" sz="3200" i="1" dirty="0" err="1" smtClean="0">
                <a:solidFill>
                  <a:schemeClr val="bg1"/>
                </a:solidFill>
              </a:rPr>
              <a:t>eny</a:t>
            </a:r>
            <a:r>
              <a:rPr lang="en-US" sz="3200" i="1" dirty="0" smtClean="0">
                <a:solidFill>
                  <a:schemeClr val="bg1"/>
                </a:solidFill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</a:rPr>
              <a:t>meanes</a:t>
            </a:r>
            <a:r>
              <a:rPr lang="en-US" sz="3200" i="1" dirty="0" smtClean="0">
                <a:solidFill>
                  <a:schemeClr val="bg1"/>
                </a:solidFill>
              </a:rPr>
              <a:t> for the </a:t>
            </a:r>
            <a:r>
              <a:rPr lang="en-US" sz="3200" i="1" dirty="0" err="1" smtClean="0">
                <a:solidFill>
                  <a:schemeClr val="bg1"/>
                </a:solidFill>
              </a:rPr>
              <a:t>lorde</a:t>
            </a:r>
            <a:r>
              <a:rPr lang="en-US" sz="3200" i="1" dirty="0" smtClean="0">
                <a:solidFill>
                  <a:schemeClr val="bg1"/>
                </a:solidFill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</a:rPr>
              <a:t>commeth</a:t>
            </a:r>
            <a:r>
              <a:rPr lang="en-US" sz="3200" i="1" dirty="0" smtClean="0">
                <a:solidFill>
                  <a:schemeClr val="bg1"/>
                </a:solidFill>
              </a:rPr>
              <a:t> not </a:t>
            </a:r>
            <a:r>
              <a:rPr lang="en-US" sz="3200" i="1" dirty="0" err="1" smtClean="0">
                <a:solidFill>
                  <a:schemeClr val="bg1"/>
                </a:solidFill>
              </a:rPr>
              <a:t>excepte</a:t>
            </a:r>
            <a:r>
              <a:rPr lang="en-US" sz="3200" i="1" dirty="0" smtClean="0">
                <a:solidFill>
                  <a:schemeClr val="bg1"/>
                </a:solidFill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</a:rPr>
              <a:t>ther</a:t>
            </a:r>
            <a:r>
              <a:rPr lang="en-US" sz="3200" i="1" dirty="0" smtClean="0">
                <a:solidFill>
                  <a:schemeClr val="bg1"/>
                </a:solidFill>
              </a:rPr>
              <a:t> come a </a:t>
            </a:r>
            <a:r>
              <a:rPr lang="en-US" sz="3200" i="1" dirty="0" err="1" smtClean="0">
                <a:solidFill>
                  <a:schemeClr val="bg1"/>
                </a:solidFill>
              </a:rPr>
              <a:t>departynge</a:t>
            </a:r>
            <a:r>
              <a:rPr lang="en-US" sz="3200" i="1" dirty="0" smtClean="0">
                <a:solidFill>
                  <a:schemeClr val="bg1"/>
                </a:solidFill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</a:rPr>
              <a:t>fyrst</a:t>
            </a:r>
            <a:r>
              <a:rPr lang="en-US" sz="3200" i="1" dirty="0" smtClean="0">
                <a:solidFill>
                  <a:schemeClr val="bg1"/>
                </a:solidFill>
              </a:rPr>
              <a:t> and that that </a:t>
            </a:r>
            <a:r>
              <a:rPr lang="en-US" sz="3200" i="1" dirty="0" err="1" smtClean="0">
                <a:solidFill>
                  <a:schemeClr val="bg1"/>
                </a:solidFill>
              </a:rPr>
              <a:t>synfnll</a:t>
            </a:r>
            <a:r>
              <a:rPr lang="en-US" sz="3200" i="1" dirty="0" smtClean="0">
                <a:solidFill>
                  <a:schemeClr val="bg1"/>
                </a:solidFill>
              </a:rPr>
              <a:t> man be opened ye </a:t>
            </a:r>
            <a:r>
              <a:rPr lang="en-US" sz="3200" i="1" dirty="0" err="1" smtClean="0">
                <a:solidFill>
                  <a:schemeClr val="bg1"/>
                </a:solidFill>
              </a:rPr>
              <a:t>sonne</a:t>
            </a:r>
            <a:r>
              <a:rPr lang="en-US" sz="3200" i="1" dirty="0" smtClean="0">
                <a:solidFill>
                  <a:schemeClr val="bg1"/>
                </a:solidFill>
              </a:rPr>
              <a:t> of </a:t>
            </a:r>
            <a:r>
              <a:rPr lang="en-US" sz="3200" i="1" dirty="0" err="1" smtClean="0">
                <a:solidFill>
                  <a:schemeClr val="bg1"/>
                </a:solidFill>
              </a:rPr>
              <a:t>perdicion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2209800"/>
            <a:ext cx="5867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Let </a:t>
            </a:r>
            <a:r>
              <a:rPr lang="en-US" sz="3200" i="1" dirty="0" err="1" smtClean="0">
                <a:solidFill>
                  <a:schemeClr val="bg1"/>
                </a:solidFill>
              </a:rPr>
              <a:t>noman</a:t>
            </a:r>
            <a:r>
              <a:rPr lang="en-US" sz="3200" i="1" dirty="0" smtClean="0">
                <a:solidFill>
                  <a:schemeClr val="bg1"/>
                </a:solidFill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</a:rPr>
              <a:t>disceaue</a:t>
            </a:r>
            <a:r>
              <a:rPr lang="en-US" sz="3200" i="1" dirty="0" smtClean="0">
                <a:solidFill>
                  <a:schemeClr val="bg1"/>
                </a:solidFill>
              </a:rPr>
              <a:t> you by </a:t>
            </a:r>
            <a:r>
              <a:rPr lang="en-US" sz="3200" i="1" dirty="0" err="1" smtClean="0">
                <a:solidFill>
                  <a:schemeClr val="bg1"/>
                </a:solidFill>
              </a:rPr>
              <a:t>eny</a:t>
            </a:r>
            <a:r>
              <a:rPr lang="en-US" sz="3200" i="1" dirty="0" smtClean="0">
                <a:solidFill>
                  <a:schemeClr val="bg1"/>
                </a:solidFill>
              </a:rPr>
              <a:t> </a:t>
            </a:r>
            <a:r>
              <a:rPr lang="en-US" sz="3200" i="1" dirty="0" err="1" smtClean="0">
                <a:solidFill>
                  <a:schemeClr val="bg1"/>
                </a:solidFill>
              </a:rPr>
              <a:t>meanes</a:t>
            </a:r>
            <a:r>
              <a:rPr lang="en-US" sz="3200" i="1" dirty="0" smtClean="0">
                <a:solidFill>
                  <a:schemeClr val="bg1"/>
                </a:solidFill>
              </a:rPr>
              <a:t>. For the LORDE </a:t>
            </a:r>
            <a:r>
              <a:rPr lang="en-US" sz="3200" i="1" dirty="0" err="1" smtClean="0">
                <a:solidFill>
                  <a:schemeClr val="bg1"/>
                </a:solidFill>
              </a:rPr>
              <a:t>commeth</a:t>
            </a:r>
            <a:r>
              <a:rPr lang="en-US" sz="3200" i="1" dirty="0" smtClean="0">
                <a:solidFill>
                  <a:schemeClr val="bg1"/>
                </a:solidFill>
              </a:rPr>
              <a:t> not, </a:t>
            </a:r>
            <a:r>
              <a:rPr lang="en-US" sz="3200" i="1" dirty="0" err="1" smtClean="0">
                <a:solidFill>
                  <a:schemeClr val="bg1"/>
                </a:solidFill>
              </a:rPr>
              <a:t>excepte</a:t>
            </a:r>
            <a:r>
              <a:rPr lang="en-US" sz="3200" i="1" dirty="0" smtClean="0">
                <a:solidFill>
                  <a:schemeClr val="bg1"/>
                </a:solidFill>
              </a:rPr>
              <a:t> the </a:t>
            </a:r>
            <a:r>
              <a:rPr lang="en-US" sz="3200" i="1" dirty="0" err="1" smtClean="0">
                <a:solidFill>
                  <a:schemeClr val="bg1"/>
                </a:solidFill>
              </a:rPr>
              <a:t>departynge</a:t>
            </a:r>
            <a:r>
              <a:rPr lang="en-US" sz="3200" i="1" dirty="0" smtClean="0">
                <a:solidFill>
                  <a:schemeClr val="bg1"/>
                </a:solidFill>
              </a:rPr>
              <a:t> come first, and that that Man of </a:t>
            </a:r>
            <a:r>
              <a:rPr lang="en-US" sz="3200" i="1" dirty="0" err="1" smtClean="0">
                <a:solidFill>
                  <a:schemeClr val="bg1"/>
                </a:solidFill>
              </a:rPr>
              <a:t>synne</a:t>
            </a:r>
            <a:r>
              <a:rPr lang="en-US" sz="3200" i="1" dirty="0" smtClean="0">
                <a:solidFill>
                  <a:schemeClr val="bg1"/>
                </a:solidFill>
              </a:rPr>
              <a:t> be opened, </a:t>
            </a:r>
            <a:r>
              <a:rPr lang="en-US" sz="3200" i="1" dirty="0" err="1" smtClean="0">
                <a:solidFill>
                  <a:schemeClr val="bg1"/>
                </a:solidFill>
              </a:rPr>
              <a:t>euen</a:t>
            </a:r>
            <a:r>
              <a:rPr lang="en-US" sz="3200" i="1" dirty="0" smtClean="0">
                <a:solidFill>
                  <a:schemeClr val="bg1"/>
                </a:solidFill>
              </a:rPr>
              <a:t> the </a:t>
            </a:r>
            <a:r>
              <a:rPr lang="en-US" sz="3200" i="1" dirty="0" err="1" smtClean="0">
                <a:solidFill>
                  <a:schemeClr val="bg1"/>
                </a:solidFill>
              </a:rPr>
              <a:t>sonne</a:t>
            </a:r>
            <a:r>
              <a:rPr lang="en-US" sz="3200" i="1" dirty="0" smtClean="0">
                <a:solidFill>
                  <a:schemeClr val="bg1"/>
                </a:solidFill>
              </a:rPr>
              <a:t> of </a:t>
            </a:r>
            <a:r>
              <a:rPr lang="en-US" sz="3200" i="1" dirty="0" err="1" smtClean="0">
                <a:solidFill>
                  <a:schemeClr val="bg1"/>
                </a:solidFill>
              </a:rPr>
              <a:t>perdicion</a:t>
            </a:r>
            <a:r>
              <a:rPr lang="en-US" sz="3200" i="1" dirty="0" smtClean="0">
                <a:solidFill>
                  <a:schemeClr val="bg1"/>
                </a:solidFill>
              </a:rPr>
              <a:t>,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3552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Coverdale Bible (1553)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904" y="6074405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err="1" smtClean="0">
                <a:latin typeface="Magneto" pitchFamily="82" charset="0"/>
              </a:rPr>
              <a:t>Genava</a:t>
            </a:r>
            <a:r>
              <a:rPr lang="en-US" sz="2600" dirty="0" smtClean="0">
                <a:latin typeface="Magneto" pitchFamily="82" charset="0"/>
              </a:rPr>
              <a:t> Bible (1587)</a:t>
            </a:r>
          </a:p>
        </p:txBody>
      </p:sp>
      <p:sp>
        <p:nvSpPr>
          <p:cNvPr id="16" name="Parallelogram 15"/>
          <p:cNvSpPr/>
          <p:nvPr/>
        </p:nvSpPr>
        <p:spPr>
          <a:xfrm>
            <a:off x="381000" y="4218296"/>
            <a:ext cx="2438400" cy="533400"/>
          </a:xfrm>
          <a:prstGeom prst="parallelogram">
            <a:avLst/>
          </a:prstGeom>
          <a:solidFill>
            <a:srgbClr val="EEECE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57200" y="2286000"/>
            <a:ext cx="5867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Let no man </a:t>
            </a:r>
            <a:r>
              <a:rPr lang="en-US" sz="3200" i="1" dirty="0" err="1" smtClean="0">
                <a:solidFill>
                  <a:schemeClr val="bg1"/>
                </a:solidFill>
              </a:rPr>
              <a:t>deceiue</a:t>
            </a:r>
            <a:r>
              <a:rPr lang="en-US" sz="3200" i="1" dirty="0" smtClean="0">
                <a:solidFill>
                  <a:schemeClr val="bg1"/>
                </a:solidFill>
              </a:rPr>
              <a:t> you by any </a:t>
            </a:r>
            <a:r>
              <a:rPr lang="en-US" sz="3200" i="1" dirty="0" err="1" smtClean="0">
                <a:solidFill>
                  <a:schemeClr val="bg1"/>
                </a:solidFill>
              </a:rPr>
              <a:t>meanes</a:t>
            </a:r>
            <a:r>
              <a:rPr lang="en-US" sz="3200" i="1" dirty="0" smtClean="0">
                <a:solidFill>
                  <a:schemeClr val="bg1"/>
                </a:solidFill>
              </a:rPr>
              <a:t>: for that day shall not come, except there come a departing first, and that that man of </a:t>
            </a:r>
            <a:r>
              <a:rPr lang="en-US" sz="3200" i="1" dirty="0" err="1" smtClean="0">
                <a:solidFill>
                  <a:schemeClr val="bg1"/>
                </a:solidFill>
              </a:rPr>
              <a:t>sinne</a:t>
            </a:r>
            <a:r>
              <a:rPr lang="en-US" sz="3200" i="1" dirty="0" smtClean="0">
                <a:solidFill>
                  <a:schemeClr val="bg1"/>
                </a:solidFill>
              </a:rPr>
              <a:t> be disclosed, </a:t>
            </a:r>
            <a:r>
              <a:rPr lang="en-US" sz="3200" i="1" dirty="0" err="1" smtClean="0">
                <a:solidFill>
                  <a:schemeClr val="bg1"/>
                </a:solidFill>
              </a:rPr>
              <a:t>euen</a:t>
            </a:r>
            <a:r>
              <a:rPr lang="en-US" sz="3200" i="1" dirty="0" smtClean="0">
                <a:solidFill>
                  <a:schemeClr val="bg1"/>
                </a:solidFill>
              </a:rPr>
              <a:t> the </a:t>
            </a:r>
            <a:r>
              <a:rPr lang="en-US" sz="3200" i="1" dirty="0" err="1" smtClean="0">
                <a:solidFill>
                  <a:schemeClr val="bg1"/>
                </a:solidFill>
              </a:rPr>
              <a:t>sonne</a:t>
            </a:r>
            <a:r>
              <a:rPr lang="en-US" sz="3200" i="1" dirty="0" smtClean="0">
                <a:solidFill>
                  <a:schemeClr val="bg1"/>
                </a:solidFill>
              </a:rPr>
              <a:t> of perdition</a:t>
            </a:r>
            <a:endParaRPr lang="en-US" sz="3200" dirty="0" smtClean="0">
              <a:solidFill>
                <a:schemeClr val="bg1"/>
              </a:solidFill>
              <a:latin typeface="Magneto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500" tmFilter="0,0; .5, 0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350"/>
                            </p:stCondLst>
                            <p:childTnLst>
                              <p:par>
                                <p:cTn id="59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500" tmFilter="0,0; .5, 0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450"/>
                            </p:stCondLst>
                            <p:childTnLst>
                              <p:par>
                                <p:cTn id="97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3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" tmFilter="0,0; .5, 0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6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7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1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2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27" grpId="0"/>
      <p:bldP spid="27" grpId="1"/>
      <p:bldP spid="6" grpId="0"/>
      <p:bldP spid="6" grpId="1"/>
      <p:bldP spid="9" grpId="0" animBg="1"/>
      <p:bldP spid="9" grpId="1" animBg="1"/>
      <p:bldP spid="7" grpId="0"/>
      <p:bldP spid="7" grpId="1"/>
      <p:bldP spid="10" grpId="0"/>
      <p:bldP spid="10" grpId="1"/>
      <p:bldP spid="16" grpId="0" animBg="1"/>
      <p:bldP spid="16" grpId="1" animBg="1"/>
      <p:bldP spid="14" grpId="0"/>
      <p:bldP spid="1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Then he shall confirm a covenant with many for one week; But in the middle of the week He shall bring an end to sacrifice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and offering. And on the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wing of abominations shall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be one who makes desolate,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Even until the </a:t>
            </a:r>
            <a:r>
              <a:rPr lang="en-US" sz="3200" i="1" dirty="0" err="1" smtClean="0">
                <a:solidFill>
                  <a:schemeClr val="bg1"/>
                </a:solidFill>
              </a:rPr>
              <a:t>consumma</a:t>
            </a:r>
            <a:r>
              <a:rPr lang="en-US" sz="3200" i="1" dirty="0" smtClean="0">
                <a:solidFill>
                  <a:schemeClr val="bg1"/>
                </a:solidFill>
              </a:rPr>
              <a:t>-</a:t>
            </a:r>
          </a:p>
          <a:p>
            <a:r>
              <a:rPr lang="en-US" sz="3200" i="1" dirty="0" err="1" smtClean="0">
                <a:solidFill>
                  <a:schemeClr val="bg1"/>
                </a:solidFill>
              </a:rPr>
              <a:t>tion</a:t>
            </a:r>
            <a:r>
              <a:rPr lang="en-US" sz="3200" i="1" dirty="0" smtClean="0">
                <a:solidFill>
                  <a:schemeClr val="bg1"/>
                </a:solidFill>
              </a:rPr>
              <a:t>, which is determined,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Is poured out on the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desolate.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0" y="1"/>
            <a:ext cx="814838" cy="63246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THESSAOLIANS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Daniel 9.27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</a:rPr>
              <a:t>Therefore when you see the "abomination of desolation," spoken of by Daniel the prophet, standing in the holy place" (whoever reads, let him understand),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0" y="1"/>
            <a:ext cx="814838" cy="63246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THESSAOLIANS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Matthew 24.15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"Armed with the Jewish spirit, the justice of man, and the vision of the prophets, we sprouted new branches and grew deep</a:t>
            </a:r>
          </a:p>
          <a:p>
            <a:r>
              <a:rPr lang="en-US" sz="3200" dirty="0" smtClean="0"/>
              <a:t>roots. Dry bones became</a:t>
            </a:r>
          </a:p>
          <a:p>
            <a:r>
              <a:rPr lang="en-US" sz="3200" dirty="0" smtClean="0"/>
              <a:t>covered with flesh, a spirit</a:t>
            </a:r>
          </a:p>
          <a:p>
            <a:r>
              <a:rPr lang="en-US" sz="3200" dirty="0" smtClean="0"/>
              <a:t>filled them, and they lived</a:t>
            </a:r>
          </a:p>
          <a:p>
            <a:r>
              <a:rPr lang="en-US" sz="3200" dirty="0" smtClean="0"/>
              <a:t>and stood on their own</a:t>
            </a:r>
          </a:p>
          <a:p>
            <a:r>
              <a:rPr lang="en-US" sz="3200" dirty="0" smtClean="0"/>
              <a:t>feet."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0" y="1"/>
            <a:ext cx="814838" cy="63246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THESSAOLIANS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Benjamin Netanyahu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8229600" y="1"/>
            <a:ext cx="814838" cy="63246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THESSAOLIANS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pic>
        <p:nvPicPr>
          <p:cNvPr id="1026" name="Picture 2" descr="http://www.jpost.com/HttpHandlers/ShowImage.ashx?ID=1387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3294937" cy="198120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914400"/>
            <a:ext cx="47815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3733800" y="1752600"/>
            <a:ext cx="30480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Syria warns: Next war will be ruinous </a:t>
            </a:r>
          </a:p>
          <a:p>
            <a:r>
              <a:rPr lang="en-US" sz="1400" dirty="0" smtClean="0">
                <a:latin typeface="Arial" pitchFamily="34" charset="0"/>
                <a:cs typeface="Arial" pitchFamily="34" charset="0"/>
              </a:rPr>
              <a:t>BY JPOST.COM STAFF AND AP </a:t>
            </a:r>
            <a:br>
              <a:rPr lang="en-US" sz="1400" dirty="0" smtClean="0">
                <a:latin typeface="Arial" pitchFamily="34" charset="0"/>
                <a:cs typeface="Arial" pitchFamily="34" charset="0"/>
              </a:rPr>
            </a:br>
            <a:r>
              <a:rPr lang="en-US" sz="1400" dirty="0" smtClean="0">
                <a:latin typeface="Arial" pitchFamily="34" charset="0"/>
                <a:cs typeface="Arial" pitchFamily="34" charset="0"/>
              </a:rPr>
              <a:t>20/02/2010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3723144"/>
            <a:ext cx="6019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Syria's foreign minister warned Israel earlier this month that any new war would reach Israeli cities, to which Foreign Minister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Avigdor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Lieberman responded that the Syrian army would be defeated and its regime would collapse in any future conflict.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4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4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  <p:bldP spid="11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85800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/>
              <a:t>2</a:t>
            </a:r>
            <a:r>
              <a:rPr lang="en-US" sz="3200" dirty="0" smtClean="0"/>
              <a:t> </a:t>
            </a:r>
            <a:r>
              <a:rPr lang="en-US" sz="3200" i="1" dirty="0" smtClean="0">
                <a:solidFill>
                  <a:schemeClr val="bg1"/>
                </a:solidFill>
              </a:rPr>
              <a:t>Beloved, now we are children of God; and it has not yet been revealed what we shall be, but we know that when He is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revealed, we shall be like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Him, for we shall see Him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as He is.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baseline="30000" dirty="0" smtClean="0"/>
              <a:t>3</a:t>
            </a:r>
            <a:r>
              <a:rPr lang="en-US" sz="3200" dirty="0" smtClean="0"/>
              <a:t> </a:t>
            </a:r>
            <a:r>
              <a:rPr lang="en-US" sz="3200" i="1" dirty="0" smtClean="0">
                <a:solidFill>
                  <a:schemeClr val="bg1"/>
                </a:solidFill>
              </a:rPr>
              <a:t>And everyone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who has this hope in Him purifies himself, just as</a:t>
            </a:r>
          </a:p>
          <a:p>
            <a:r>
              <a:rPr lang="en-US" sz="3200" i="1" dirty="0" smtClean="0">
                <a:solidFill>
                  <a:schemeClr val="bg1"/>
                </a:solidFill>
              </a:rPr>
              <a:t>He is pure.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29600" y="1"/>
            <a:ext cx="814838" cy="6324600"/>
          </a:xfrm>
          <a:prstGeom prst="rect">
            <a:avLst/>
          </a:prstGeom>
          <a:solidFill>
            <a:schemeClr val="bg2">
              <a:alpha val="25000"/>
            </a:schemeClr>
          </a:solidFill>
        </p:spPr>
        <p:txBody>
          <a:bodyPr vert="wordArtVert" wrap="square" lIns="27432" tIns="45720" rIns="27432" rtlCol="0">
            <a:spAutoFit/>
          </a:bodyPr>
          <a:lstStyle/>
          <a:p>
            <a:pPr algn="ctr"/>
            <a:r>
              <a:rPr lang="en-US" spc="1000" dirty="0" smtClean="0">
                <a:solidFill>
                  <a:srgbClr val="000000"/>
                </a:solidFill>
                <a:latin typeface="Arial Black" pitchFamily="34" charset="0"/>
              </a:rPr>
              <a:t>2 THESSAOLIANS</a:t>
            </a:r>
            <a:endParaRPr lang="en-US" spc="1000" dirty="0">
              <a:solidFill>
                <a:srgbClr val="000000"/>
              </a:solidFill>
              <a:latin typeface="Arial Black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6096000"/>
            <a:ext cx="6019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600" dirty="0" smtClean="0">
                <a:latin typeface="Magneto" pitchFamily="82" charset="0"/>
              </a:rPr>
              <a:t>1 John 3.2-3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1" presetClass="exit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strVal val="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50000">
                                          <p:val>
                                            <p:strVal val="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h/1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0">
                                          <p:val>
                                            <p:strVal val="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ppt_w/1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 tmFilter="0,0; .5, 0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heme/theme1.xml><?xml version="1.0" encoding="utf-8"?>
<a:theme xmlns:a="http://schemas.openxmlformats.org/drawingml/2006/main" name="Route_66">
  <a:themeElements>
    <a:clrScheme name="Route 66">
      <a:dk1>
        <a:srgbClr val="FFFFFF"/>
      </a:dk1>
      <a:lt1>
        <a:srgbClr val="FFC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oute 66">
      <a:majorFont>
        <a:latin typeface="Times New Roman"/>
        <a:ea typeface=""/>
        <a:cs typeface=""/>
      </a:majorFont>
      <a:minorFont>
        <a:latin typeface="Magne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 smtClean="0">
            <a:latin typeface="Magneto" pitchFamily="82" charset="0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Route_66</Template>
  <TotalTime>2812</TotalTime>
  <Words>474</Words>
  <Application>Microsoft Office PowerPoint</Application>
  <PresentationFormat>On-screen Show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Route_66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262</cp:revision>
  <dcterms:created xsi:type="dcterms:W3CDTF">2010-02-11T19:39:59Z</dcterms:created>
  <dcterms:modified xsi:type="dcterms:W3CDTF">2010-02-22T23:33:12Z</dcterms:modified>
</cp:coreProperties>
</file>